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77" r:id="rId3"/>
    <p:sldId id="278" r:id="rId4"/>
    <p:sldId id="279" r:id="rId5"/>
    <p:sldId id="283" r:id="rId6"/>
    <p:sldId id="281" r:id="rId7"/>
    <p:sldId id="280" r:id="rId8"/>
    <p:sldId id="28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anceye" initials="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60" autoAdjust="0"/>
  </p:normalViewPr>
  <p:slideViewPr>
    <p:cSldViewPr>
      <p:cViewPr varScale="1">
        <p:scale>
          <a:sx n="103" d="100"/>
          <a:sy n="103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A3738-C010-437D-97DC-417732664A16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C1FF4-7672-4E71-9553-149524C71F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0F237-AB83-43AD-A43B-D4F3E2F6DEF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73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0F237-AB83-43AD-A43B-D4F3E2F6DEF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16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0F237-AB83-43AD-A43B-D4F3E2F6DEF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358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0F237-AB83-43AD-A43B-D4F3E2F6DEF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59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0F237-AB83-43AD-A43B-D4F3E2F6DEF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33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0F237-AB83-43AD-A43B-D4F3E2F6DEF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395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0F237-AB83-43AD-A43B-D4F3E2F6DEF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04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m/url?sa=i&amp;rct=j&amp;q=&amp;source=images&amp;cd=&amp;cad=rja&amp;docid=hrMM894EM75m-M&amp;tbnid=qpU4XgLM_G9taM:&amp;ved=0CAUQjRw&amp;url=http://www.harrisonburgva.gov/at-a-glance&amp;ei=8FHCUaGvIu2u4AOByoC4CA&amp;bvm=bv.48175248,d.aWc&amp;psig=AFQjCNH_-O0onVZ-iJWywY8w0R55SddX5A&amp;ust=1371775850831459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Garbers Church Road – Shared Use Path Project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236220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n-US" dirty="0"/>
              <a:t>City Council Presentation</a:t>
            </a:r>
          </a:p>
          <a:p>
            <a:pPr algn="r"/>
            <a:r>
              <a:rPr lang="en-US" dirty="0"/>
              <a:t>Tuesday, April 9, 2019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Department of Public Works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Thomas Hartman, PE, LEED AP</a:t>
            </a:r>
          </a:p>
          <a:p>
            <a:pPr algn="r"/>
            <a:r>
              <a:rPr lang="en-US" dirty="0"/>
              <a:t>Director of Public Works</a:t>
            </a:r>
          </a:p>
          <a:p>
            <a:pPr algn="r"/>
            <a:endParaRPr lang="en-US" dirty="0"/>
          </a:p>
          <a:p>
            <a:pPr algn="l">
              <a:buFont typeface="Arial" pitchFamily="34" charset="0"/>
              <a:buChar char="•"/>
            </a:pPr>
            <a:endParaRPr lang="en-US" b="0" cap="none" dirty="0">
              <a:latin typeface="Calibri" pitchFamily="34" charset="0"/>
            </a:endParaRPr>
          </a:p>
        </p:txBody>
      </p:sp>
      <p:pic>
        <p:nvPicPr>
          <p:cNvPr id="4" name="Picture 2" descr="http://www.harrisonburgva.gov/sites/default/files/images/Harrisonburg%20seal_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95800"/>
            <a:ext cx="149200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Project Timeline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1EA510-4F7A-48FE-8C89-2227A79F2D61}"/>
              </a:ext>
            </a:extLst>
          </p:cNvPr>
          <p:cNvSpPr txBox="1"/>
          <p:nvPr/>
        </p:nvSpPr>
        <p:spPr>
          <a:xfrm>
            <a:off x="152400" y="1219200"/>
            <a:ext cx="8763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2016 – Received VDOT Revenue Sharing Grant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2016 – Started the Design Phase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2017 – Held a Citizen’s Information Meeting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2017 – Held Design Public Hearing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2018 – Received VDOT Revenue Sharing Grant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2018 – Began Realignment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2019 – Ready to Obtain Easements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2020 – Planned Construction</a:t>
            </a:r>
          </a:p>
        </p:txBody>
      </p:sp>
    </p:spTree>
    <p:extLst>
      <p:ext uri="{BB962C8B-B14F-4D97-AF65-F5344CB8AC3E}">
        <p14:creationId xmlns:p14="http://schemas.microsoft.com/office/powerpoint/2010/main" val="325809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Shared Use Path Alignment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ADCF48-E855-4942-B58F-6DA197562B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8077200" cy="576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2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Segment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E77610-8F30-4311-84A4-38EC0D1A8A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035479"/>
            <a:ext cx="7848600" cy="568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51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Segment 1 - Fencing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DE8CF4-7890-414B-88AA-1A4AAFEC7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5" y="1233905"/>
            <a:ext cx="8749389" cy="547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0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Segment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ACCFF6-DED5-412A-A1F7-F17654EA9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13" y="1033337"/>
            <a:ext cx="6484374" cy="582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12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Segment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924CBA-5B54-41C8-8083-1E33C5C4A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143000"/>
            <a:ext cx="8001000" cy="568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65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Shared Use Path Alignment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ADCF48-E855-4942-B58F-6DA197562B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8077200" cy="576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11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8535</TotalTime>
  <Words>108</Words>
  <Application>Microsoft Office PowerPoint</Application>
  <PresentationFormat>On-screen Show (4:3)</PresentationFormat>
  <Paragraphs>30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Garbers Church Road – Shared Use Path Project Update</vt:lpstr>
      <vt:lpstr>Project Timeline</vt:lpstr>
      <vt:lpstr>Shared Use Path Alignment</vt:lpstr>
      <vt:lpstr>Segment 1</vt:lpstr>
      <vt:lpstr>Segment 1 - Fencing</vt:lpstr>
      <vt:lpstr>Segment 2</vt:lpstr>
      <vt:lpstr>Segment 3</vt:lpstr>
      <vt:lpstr>Shared Use Path Alignment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F. Yancey</dc:creator>
  <cp:lastModifiedBy>Tom Hartman</cp:lastModifiedBy>
  <cp:revision>277</cp:revision>
  <dcterms:created xsi:type="dcterms:W3CDTF">2006-08-16T00:00:00Z</dcterms:created>
  <dcterms:modified xsi:type="dcterms:W3CDTF">2019-03-25T12:07:25Z</dcterms:modified>
</cp:coreProperties>
</file>